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46B1-CFD5-4A0B-9B52-1AC30F71D5E8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FFD5-2CA3-47D3-8A22-B2E3AE53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FFD5-2CA3-47D3-8A22-B2E3AE53C0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FFD5-2CA3-47D3-8A22-B2E3AE53C0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0FF34-91B4-4C03-934F-D73906B0DC1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43143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विभाग एवम् स० ध० मा० वि० शो० एवम् प्र० केन्द्र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[स० ध० कालेज (लाहौर) अम्बाला छावनी का उपक्रम]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 आयोजित परिचर्चा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CRITQUE OF LEVELS &amp; DIMENSIONS OF “DIALOGUE” IN SANSKRIT, WESTERN &amp; ARABIC TRADITIONS OF KNOWLEDGE</a:t>
            </a:r>
            <a:endParaRPr lang="hi-IN" sz="1600" b="1" dirty="0" smtClean="0">
              <a:solidFill>
                <a:srgbClr val="0000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2400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संस्कृत, पाश्चात्य एवम् अरबी ज्ञान-परम्पराओं में सम्वाद” के स्तर एवम् वैविध्य की मीमांसा</a:t>
            </a:r>
            <a:r>
              <a:rPr lang="hi-IN" sz="1600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hi-IN" sz="1600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05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दिसम्बर, </a:t>
            </a:r>
            <a:r>
              <a:rPr lang="en-US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4338" name="AutoShape 2" descr="Image result for हिन्द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C:\Documents and Setting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90800"/>
            <a:ext cx="4572000" cy="40386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514600"/>
            <a:ext cx="38862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90600" y="7620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उत्तरजीविता सम्वाद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90600" y="22098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वैज्ञानिक -दार्शनिक सम्वाद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90600" y="3657600"/>
            <a:ext cx="3657600" cy="1219200"/>
          </a:xfrm>
          <a:prstGeom prst="rightArrow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साहित्यिक  सम्वाद</a:t>
            </a:r>
            <a:endParaRPr lang="en-US" sz="20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410200" y="838200"/>
            <a:ext cx="3048000" cy="12192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बुभुक्षा एवम् भय स्तर का सम्वाद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410200" y="2286000"/>
            <a:ext cx="3048000" cy="1371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जिज्ञासा स्तर का सम्वाद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486400" y="3810000"/>
            <a:ext cx="3048000" cy="990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सौन्दर्य स्तर </a:t>
            </a:r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 सम्वाद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-1681492" y="3129291"/>
            <a:ext cx="4343403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 ज्ञान परम्परा में  सम्वाद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6019800"/>
            <a:ext cx="40386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 नीतिशास्त्र - लोकसंग्रह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2471410" y="2786390"/>
            <a:ext cx="53340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सम्वाद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 अनिवार्यत और अपर्याप्तता 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6019800"/>
            <a:ext cx="46482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पाश्चात्य ज्ञान परम्परा में  सम्वाद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6395710" y="2900690"/>
            <a:ext cx="46482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अरबी ज्ञान परम्परा में  सम्वाद 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116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12</cp:revision>
  <dcterms:created xsi:type="dcterms:W3CDTF">2018-10-16T03:58:14Z</dcterms:created>
  <dcterms:modified xsi:type="dcterms:W3CDTF">2018-12-05T06:20:32Z</dcterms:modified>
</cp:coreProperties>
</file>