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5" r:id="rId4"/>
    <p:sldId id="274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46B1-CFD5-4A0B-9B52-1AC30F71D5E8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FFD5-2CA3-47D3-8A22-B2E3AE53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FFD5-2CA3-47D3-8A22-B2E3AE53C0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0FF34-91B4-4C03-934F-D73906B0DC19}" type="datetimeFigureOut">
              <a:rPr lang="en-US" smtClean="0"/>
              <a:pPr/>
              <a:t>17-Dec-18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154436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वेदव्यास संस्क्रुत की पुनह्संरचना योजना के अधीन</a:t>
            </a:r>
            <a:endParaRPr lang="en-US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विभाग एवम् स० ध० मा० वि० शो० एवम् प्र० केन्द्र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[स० ध० कालेज (लाहौर) अम्बाला छावनी का उपक्रम]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 आयोजित परिचर्चा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WHAT DIES WHEN WE DIE &amp; DECODING DEATH RITUALS</a:t>
            </a:r>
            <a:endParaRPr lang="hi-IN" sz="2000" b="1" dirty="0" smtClean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हमारे मरने पर मरता क्या है एवम् मृत्यु संस्कार/ कर्मकाण्ड का निष्कूटन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17 DECEMBER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2018, MONDAY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4338" name="AutoShape 2" descr="Image result for हिन्द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Image result for death quotes in sanskr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 descr="C:\Users\hp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p\Desktop\downloa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2819400"/>
          </a:xfrm>
          <a:prstGeom prst="rect">
            <a:avLst/>
          </a:prstGeom>
          <a:noFill/>
        </p:spPr>
      </p:pic>
      <p:pic>
        <p:nvPicPr>
          <p:cNvPr id="18435" name="Picture 3" descr="C:\Users\hp\Desktop\Mahamrityunjay-mant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hp\Desktop\2-comprised-of-hu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hp\Desktop\What+is+Death+Clinical+death+Lack+of+heart+beat+and+respi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p\Desktop\subtle-body-after-death-v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hp\Desktop\31384_000_007_01-ch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63</Words>
  <Application>Microsoft Office PowerPoint</Application>
  <PresentationFormat>On-screen Show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hp</cp:lastModifiedBy>
  <cp:revision>19</cp:revision>
  <dcterms:created xsi:type="dcterms:W3CDTF">2018-10-16T03:58:14Z</dcterms:created>
  <dcterms:modified xsi:type="dcterms:W3CDTF">2018-12-17T15:02:07Z</dcterms:modified>
</cp:coreProperties>
</file>